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3FFDF93-B2DE-49A8-980E-194B63453B88}" type="datetimeFigureOut">
              <a:rPr lang="en-GB" smtClean="0"/>
              <a:t>16/11/2014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EF33A0-F5DD-40FD-A5C5-1A2D9D483AA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FFDF93-B2DE-49A8-980E-194B63453B88}" type="datetimeFigureOut">
              <a:rPr lang="en-GB" smtClean="0"/>
              <a:t>16/11/2014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EF33A0-F5DD-40FD-A5C5-1A2D9D483AA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FFDF93-B2DE-49A8-980E-194B63453B88}" type="datetimeFigureOut">
              <a:rPr lang="en-GB" smtClean="0"/>
              <a:t>16/11/2014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EF33A0-F5DD-40FD-A5C5-1A2D9D483AA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FFDF93-B2DE-49A8-980E-194B63453B88}" type="datetimeFigureOut">
              <a:rPr lang="en-GB" smtClean="0"/>
              <a:t>16/11/2014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EF33A0-F5DD-40FD-A5C5-1A2D9D483AA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FFDF93-B2DE-49A8-980E-194B63453B88}" type="datetimeFigureOut">
              <a:rPr lang="en-GB" smtClean="0"/>
              <a:t>16/11/2014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EF33A0-F5DD-40FD-A5C5-1A2D9D483AA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3FFDF93-B2DE-49A8-980E-194B63453B88}" type="datetimeFigureOut">
              <a:rPr lang="en-GB" smtClean="0"/>
              <a:t>16/11/2014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EF33A0-F5DD-40FD-A5C5-1A2D9D483AA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3FFDF93-B2DE-49A8-980E-194B63453B88}" type="datetimeFigureOut">
              <a:rPr lang="en-GB" smtClean="0"/>
              <a:t>16/11/2014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EF33A0-F5DD-40FD-A5C5-1A2D9D483AA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3FFDF93-B2DE-49A8-980E-194B63453B88}" type="datetimeFigureOut">
              <a:rPr lang="en-GB" smtClean="0"/>
              <a:t>16/11/2014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EF33A0-F5DD-40FD-A5C5-1A2D9D483AA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FDF93-B2DE-49A8-980E-194B63453B88}" type="datetimeFigureOut">
              <a:rPr lang="en-GB" smtClean="0"/>
              <a:t>16/11/2014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EF33A0-F5DD-40FD-A5C5-1A2D9D483AA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FDF93-B2DE-49A8-980E-194B63453B88}" type="datetimeFigureOut">
              <a:rPr lang="en-GB" smtClean="0"/>
              <a:t>16/11/2014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EF33A0-F5DD-40FD-A5C5-1A2D9D483AA9}"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FDF93-B2DE-49A8-980E-194B63453B88}" type="datetimeFigureOut">
              <a:rPr lang="en-GB" smtClean="0"/>
              <a:t>16/11/2014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EF33A0-F5DD-40FD-A5C5-1A2D9D483AA9}"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FFDF93-B2DE-49A8-980E-194B63453B88}" type="datetimeFigureOut">
              <a:rPr lang="en-GB" smtClean="0"/>
              <a:t>16/11/2014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F33A0-F5DD-40FD-A5C5-1A2D9D483AA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youtube.com/watch?v=IR464WBmA2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Performing an Epic Poem</a:t>
            </a:r>
            <a:endParaRPr lang="en-GB" dirty="0"/>
          </a:p>
        </p:txBody>
      </p:sp>
      <p:sp>
        <p:nvSpPr>
          <p:cNvPr id="3" name="Content Placeholder 2"/>
          <p:cNvSpPr>
            <a:spLocks noGrp="1"/>
          </p:cNvSpPr>
          <p:nvPr>
            <p:ph idx="1"/>
          </p:nvPr>
        </p:nvSpPr>
        <p:spPr/>
        <p:txBody>
          <a:bodyPr/>
          <a:lstStyle/>
          <a:p>
            <a:r>
              <a:rPr lang="en-US" u="sng" dirty="0">
                <a:hlinkClick r:id="rId2"/>
              </a:rPr>
              <a:t>http://</a:t>
            </a:r>
            <a:r>
              <a:rPr lang="en-US" u="sng" dirty="0" smtClean="0">
                <a:hlinkClick r:id="rId2"/>
              </a:rPr>
              <a:t>www.youtube.com/watch?v=IR464WBmA2s</a:t>
            </a:r>
            <a:r>
              <a:rPr lang="en-US" u="sng" dirty="0" smtClean="0"/>
              <a:t> </a:t>
            </a:r>
          </a:p>
          <a:p>
            <a:pPr algn="ctr"/>
            <a:r>
              <a:rPr lang="en-US" dirty="0" smtClean="0"/>
              <a:t>What does the actor do that helps add dramatic effect to this performance?</a:t>
            </a:r>
          </a:p>
          <a:p>
            <a:pPr algn="ctr"/>
            <a:endParaRPr lang="en-US" dirty="0"/>
          </a:p>
          <a:p>
            <a:pPr algn="ctr">
              <a:buNone/>
            </a:pPr>
            <a:endParaRPr lang="en-GB" dirty="0"/>
          </a:p>
        </p:txBody>
      </p:sp>
      <p:pic>
        <p:nvPicPr>
          <p:cNvPr id="4" name="Picture 3" descr="beow.jpg"/>
          <p:cNvPicPr>
            <a:picLocks noChangeAspect="1"/>
          </p:cNvPicPr>
          <p:nvPr/>
        </p:nvPicPr>
        <p:blipFill>
          <a:blip r:embed="rId3"/>
          <a:stretch>
            <a:fillRect/>
          </a:stretch>
        </p:blipFill>
        <p:spPr>
          <a:xfrm>
            <a:off x="3707904" y="4221088"/>
            <a:ext cx="2109157" cy="165618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85800" y="304800"/>
            <a:ext cx="8229600" cy="1143000"/>
          </a:xfrm>
        </p:spPr>
        <p:txBody>
          <a:bodyPr/>
          <a:lstStyle/>
          <a:p>
            <a:r>
              <a:rPr lang="en-GB" smtClean="0">
                <a:solidFill>
                  <a:srgbClr val="FFC000"/>
                </a:solidFill>
              </a:rPr>
              <a:t>Storytime!</a:t>
            </a:r>
          </a:p>
        </p:txBody>
      </p:sp>
      <p:sp>
        <p:nvSpPr>
          <p:cNvPr id="37891" name="Content Placeholder 2"/>
          <p:cNvSpPr>
            <a:spLocks noGrp="1"/>
          </p:cNvSpPr>
          <p:nvPr>
            <p:ph idx="1"/>
          </p:nvPr>
        </p:nvSpPr>
        <p:spPr/>
        <p:txBody>
          <a:bodyPr>
            <a:normAutofit fontScale="92500" lnSpcReduction="10000"/>
          </a:bodyPr>
          <a:lstStyle/>
          <a:p>
            <a:pPr>
              <a:buFont typeface="Wingdings 2" pitchFamily="18" charset="2"/>
              <a:buNone/>
            </a:pPr>
            <a:r>
              <a:rPr lang="en-GB" dirty="0" smtClean="0"/>
              <a:t>You will be taking it in turns to sit on the Story Teller’s throne or on the sheepskin rug, surrounded by your eager listeners, while you recount your own epic saga by crackling firelight. </a:t>
            </a:r>
          </a:p>
          <a:p>
            <a:pPr>
              <a:buFont typeface="Wingdings 2" pitchFamily="18" charset="2"/>
              <a:buNone/>
            </a:pPr>
            <a:endParaRPr lang="en-GB" dirty="0" smtClean="0"/>
          </a:p>
          <a:p>
            <a:pPr>
              <a:buFont typeface="Wingdings 2" pitchFamily="18" charset="2"/>
              <a:buNone/>
            </a:pPr>
            <a:r>
              <a:rPr lang="en-GB" dirty="0" smtClean="0"/>
              <a:t>Don’t forget how it was done by the professionals – raise and lower your voice, leave dramatic pauses, use </a:t>
            </a:r>
            <a:r>
              <a:rPr lang="en-GB" dirty="0" smtClean="0"/>
              <a:t>accents, bang </a:t>
            </a:r>
            <a:r>
              <a:rPr lang="en-GB" dirty="0" smtClean="0"/>
              <a:t>on the floor, roar, whisper – whatever it takes to make your audience imagine they are there in your </a:t>
            </a:r>
            <a:r>
              <a:rPr lang="en-GB" dirty="0" smtClean="0"/>
              <a:t>tale!!</a:t>
            </a:r>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w3e-dc01\Userdata\Kingston-upon-Thames_-_Southborough_High_School\Staff\jphili1\My Documents\FireplaceAnimatedFire-resiz.gif"/>
          <p:cNvPicPr>
            <a:picLocks noGrp="1" noChangeAspect="1" noChangeArrowheads="1" noCrop="1"/>
          </p:cNvPicPr>
          <p:nvPr>
            <p:ph idx="1"/>
          </p:nvPr>
        </p:nvPicPr>
        <p:blipFill>
          <a:blip r:embed="rId2"/>
          <a:srcRect/>
          <a:stretch>
            <a:fillRect/>
          </a:stretch>
        </p:blipFill>
        <p:spPr>
          <a:xfrm>
            <a:off x="0" y="98425"/>
            <a:ext cx="9144000" cy="6759575"/>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107</Words>
  <Application>Microsoft Office PowerPoint</Application>
  <PresentationFormat>On-screen Show (4:3)</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Performing an Epic Poem</vt:lpstr>
      <vt:lpstr>Storytime!</vt:lpstr>
      <vt:lpstr>Slide 3</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Performing an Epic Poem</dc:title>
  <dc:creator>BCharnley</dc:creator>
  <cp:lastModifiedBy>BCharnley</cp:lastModifiedBy>
  <cp:revision>1</cp:revision>
  <dcterms:created xsi:type="dcterms:W3CDTF">2014-11-16T01:34:36Z</dcterms:created>
  <dcterms:modified xsi:type="dcterms:W3CDTF">2014-11-16T01:40:08Z</dcterms:modified>
</cp:coreProperties>
</file>